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76" r:id="rId14"/>
    <p:sldId id="277" r:id="rId15"/>
    <p:sldId id="299" r:id="rId16"/>
    <p:sldId id="283" r:id="rId17"/>
    <p:sldId id="284" r:id="rId18"/>
    <p:sldId id="302" r:id="rId19"/>
    <p:sldId id="303" r:id="rId20"/>
    <p:sldId id="306" r:id="rId21"/>
    <p:sldId id="317" r:id="rId22"/>
    <p:sldId id="319" r:id="rId23"/>
    <p:sldId id="320" r:id="rId24"/>
    <p:sldId id="316" r:id="rId25"/>
    <p:sldId id="313" r:id="rId26"/>
    <p:sldId id="315" r:id="rId27"/>
    <p:sldId id="321" r:id="rId28"/>
    <p:sldId id="322" r:id="rId29"/>
    <p:sldId id="324" r:id="rId30"/>
    <p:sldId id="323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8" r:id="rId42"/>
    <p:sldId id="336" r:id="rId43"/>
    <p:sldId id="337" r:id="rId44"/>
    <p:sldId id="339" r:id="rId45"/>
    <p:sldId id="341" r:id="rId46"/>
    <p:sldId id="342" r:id="rId47"/>
    <p:sldId id="343" r:id="rId48"/>
    <p:sldId id="340" r:id="rId49"/>
    <p:sldId id="2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D3A3D-CB5C-372F-2B95-AEB2005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25ED-2BB1-2E8B-3CF2-BDF6CAE6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1E2-280B-C3F3-EE78-B2E98504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FA64842-CAD1-3C66-1BFF-52E9E58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</a:rPr>
              <a:t>Data – Data Preprocessor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3C70-4D1D-F224-3E27-CD4FBDEE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8B64-4E17-F9B0-22A7-EE0D802F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400-4730-71B8-CD50-F43F059D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037-70D3-E2BA-683F-EBFAF6A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29D17A-D70F-29A1-662C-AD18808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B87D5-6EBE-6246-CC9C-4413C3E3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C3A4-0743-E5B0-8799-F2DDF7F2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6AB46F-4F90-AF37-93C2-42B8F5FE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E521-5EE8-69AB-C3FF-30D032CA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A01C-2F3A-030E-DCE8-58DE5075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E18569C-0DC6-FEB3-6802-9FB0822A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8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6166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F6A4FC-814A-00C8-5235-0FDEF77D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2556</TotalTime>
  <Words>5362</Words>
  <Application>Microsoft Office PowerPoint</Application>
  <PresentationFormat>Widescreen</PresentationFormat>
  <Paragraphs>522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PowerPoint Presentation</vt:lpstr>
      <vt:lpstr>Implementation – Plan of attack (1/4)</vt:lpstr>
      <vt:lpstr>Data – Data Preprocessor</vt:lpstr>
      <vt:lpstr>PowerPoint Presentation</vt:lpstr>
      <vt:lpstr>Implementation – Plan of attack (2/4)</vt:lpstr>
      <vt:lpstr>PowerPoint Presentation</vt:lpstr>
      <vt:lpstr>Implementation – Plan of attack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– Plan of attack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21</cp:revision>
  <dcterms:created xsi:type="dcterms:W3CDTF">2024-02-20T20:54:33Z</dcterms:created>
  <dcterms:modified xsi:type="dcterms:W3CDTF">2024-02-26T21:41:40Z</dcterms:modified>
</cp:coreProperties>
</file>